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8" r:id="rId3"/>
    <p:sldId id="290" r:id="rId4"/>
    <p:sldId id="289" r:id="rId5"/>
    <p:sldId id="291" r:id="rId6"/>
    <p:sldId id="292" r:id="rId7"/>
    <p:sldId id="295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A06BD9-0107-485E-8A16-D6F77445768A}">
          <p14:sldIdLst>
            <p14:sldId id="287"/>
          </p14:sldIdLst>
        </p14:section>
        <p14:section name="Untitled Section" id="{7E130620-939D-410C-8578-B58165833C40}">
          <p14:sldIdLst>
            <p14:sldId id="288"/>
            <p14:sldId id="290"/>
            <p14:sldId id="289"/>
            <p14:sldId id="291"/>
            <p14:sldId id="292"/>
            <p14:sldId id="295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737" autoAdjust="0"/>
  </p:normalViewPr>
  <p:slideViewPr>
    <p:cSldViewPr snapToGrid="0">
      <p:cViewPr>
        <p:scale>
          <a:sx n="79" d="100"/>
          <a:sy n="79" d="100"/>
        </p:scale>
        <p:origin x="-4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BF00F-CE39-4288-83CD-AC9EFDFB9B02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0C3A-CE48-4CF0-BE3D-3563278D8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B8F7C-8722-4EB3-A47F-ED6C2EFBC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3BA911-AEFE-4BBF-A151-43D49224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B18421-D15D-4C0E-A1C5-181F877E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D499D6-104A-4E45-A003-0A7E8214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22863C-6FC7-4848-A206-9160CF97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3D91E-0A90-4E81-9B92-9FB3DC2B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0FF2C6-03D6-4EA2-90F7-4B9FC6B4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24E9C-18BB-426F-AD24-496CA81C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294D1-267F-412A-AAE7-5939D89E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1CD86C-0219-4012-91AA-7A115066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0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48EE48-CD0C-480E-A5E3-E2CC57A0A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6227A8-29F7-41BC-835F-80A802CFB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91BB62-EFD4-4A41-90BA-2B36B519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016D6E-19C3-4D97-865D-D51CD32C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CC61C-9597-42E8-B058-E64CE1D8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6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19AF47-9E55-4A1F-88F7-12142612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4D3935-4E7E-4749-96B7-3F4F5319A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8A9E40-4EBF-4820-A31C-E218FA2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693814-567D-4A49-B575-BEC378BF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649415-63AF-445B-9B27-5F4A1449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B99172-85A6-4A3C-9F2A-CE1A5336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04B8FA-76B5-4E94-8028-7D70C5F5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A70A3-9D30-4DDC-A231-65476E4E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004724-F1D9-4F08-8DD7-CB06BD60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393861-2935-4CE1-A858-FD43D6D9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8E57C-F9F8-4F58-93B6-5563EE52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C724DC-2F87-4325-B584-A3BF3E826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096A39-EB6F-465B-956C-B02B0D908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22423-56D9-43E5-B38E-A346EA4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6B5C84-FEA4-409F-B63F-BAF7C75F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B8640B-74CD-4337-8D42-3BB138B0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D46C4-48E1-43FA-BD2F-63CAA965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1F4101-52F7-4DA8-AB60-FE180BD4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AFE9C-05B4-48FB-8A37-2F4DB68B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314B39-7AF8-446F-81E2-A402C5247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D00DA6-8D53-41B4-82F5-70F4A3715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1CDC23-40CB-4926-B73B-A72FCA4E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A9E3DF-07DE-4AC0-ADE2-3A26C2D9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79B2140-029B-4AD9-90E7-B77FFB24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EB607C-9BB8-48CB-85E9-38F05EF3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4272E-C2C1-4490-B265-DC9CBD3D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58E137-5FD9-4B0A-874B-EAE1A9FE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F94438-BB7B-4124-8DC0-62B9B4DC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8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F2A43C-934E-4199-A0DE-8CBF13F2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43DEA-DF5D-4392-80DD-5FC42671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193EE1-4B0B-444F-B8FA-DA670F61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1" t="-3607" b="-2"/>
          <a:stretch>
            <a:fillRect/>
          </a:stretch>
        </p:blipFill>
        <p:spPr bwMode="auto">
          <a:xfrm>
            <a:off x="0" y="6237288"/>
            <a:ext cx="286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CB51E-C12F-4CDE-97BC-D98A0995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1A5B8D-62D5-4B65-B967-8B31084F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42169C-C345-47D7-9664-4D1B771E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20ADCB-090F-42C2-841D-AE9D3D08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94283-D20B-4899-8DDD-1E6282F0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23A028-FFAA-4D05-91C0-808565F6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46E39B-A840-422A-96C2-0BAEB692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13DAA7-7202-4092-A3B2-7238B4201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9DC870-EA6E-4800-BD73-88B3771CD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96920-E52C-4C89-9325-8CEAB3EB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2DA3FE-72B3-461C-BE08-65A1D464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C721B0-7F3C-4EC5-A8F4-4C549C37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1438BE-3F59-4CC6-9215-B8585B62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CF3C88-58D5-4D89-BA51-A166DE5D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9030A-82FF-4B08-ADEB-3EAC8D4D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1509-1289-45B4-8BB4-4FF75904CD0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128DE5-04DF-40E3-A284-1F4B699B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96BCF1-B0D5-41BC-A4AB-7BE466115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4993-465D-4FC0-BCE8-BD313F00334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1" t="-3607" b="-2"/>
          <a:stretch>
            <a:fillRect/>
          </a:stretch>
        </p:blipFill>
        <p:spPr bwMode="auto">
          <a:xfrm>
            <a:off x="0" y="6237288"/>
            <a:ext cx="286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1" y="473626"/>
            <a:ext cx="3309937" cy="4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6" y="0"/>
            <a:ext cx="2051862" cy="14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1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5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Gateshead 0-19 Growing Healthy </a:t>
            </a:r>
            <a:r>
              <a:rPr lang="en-GB" b="1" u="sng" dirty="0" smtClean="0"/>
              <a:t>Virtual offer during covid 19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1305"/>
            <a:ext cx="10515600" cy="415565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whole team moved on to VPN at the beginning of the pandemic</a:t>
            </a:r>
          </a:p>
          <a:p>
            <a:r>
              <a:rPr lang="en-GB" dirty="0" smtClean="0"/>
              <a:t>Attend Anywhere virtual clinic  4 clinics </a:t>
            </a:r>
            <a:r>
              <a:rPr lang="en-GB" dirty="0" smtClean="0"/>
              <a:t>HV, </a:t>
            </a:r>
            <a:r>
              <a:rPr lang="en-GB" dirty="0" smtClean="0"/>
              <a:t>School nurse drop in, </a:t>
            </a:r>
            <a:r>
              <a:rPr lang="en-GB" dirty="0" smtClean="0"/>
              <a:t>Infant feeding &amp; </a:t>
            </a:r>
            <a:r>
              <a:rPr lang="en-GB" dirty="0" smtClean="0"/>
              <a:t>Emotional wellbeing </a:t>
            </a:r>
          </a:p>
          <a:p>
            <a:r>
              <a:rPr lang="en-GB" dirty="0" smtClean="0"/>
              <a:t>Social media presence including YouTube, </a:t>
            </a:r>
            <a:r>
              <a:rPr lang="en-GB" dirty="0"/>
              <a:t>T</a:t>
            </a:r>
            <a:r>
              <a:rPr lang="en-GB" dirty="0" smtClean="0"/>
              <a:t>witter and Facebook</a:t>
            </a:r>
          </a:p>
          <a:p>
            <a:r>
              <a:rPr lang="en-GB" dirty="0" smtClean="0"/>
              <a:t>Service user feedback –collected throughout the pandemic and continues to be collected via survey monkey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97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942" y="1375792"/>
            <a:ext cx="106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 </a:t>
            </a:r>
            <a:endParaRPr lang="en-GB" sz="36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34" y="837197"/>
            <a:ext cx="45339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695" y="1287379"/>
            <a:ext cx="6906126" cy="484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1375792"/>
            <a:ext cx="6412832" cy="44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937" y="1900989"/>
            <a:ext cx="986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Breast feeding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90538"/>
            <a:ext cx="41338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2" y="918577"/>
            <a:ext cx="10515600" cy="16441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31" y="976815"/>
            <a:ext cx="7413959" cy="495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484" y="1708485"/>
            <a:ext cx="3441032" cy="4223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Messenger –Daily messages responded too </a:t>
            </a:r>
          </a:p>
          <a:p>
            <a:pPr algn="ctr"/>
            <a:r>
              <a:rPr lang="en-GB" dirty="0" smtClean="0"/>
              <a:t>Facebook page reach 62K</a:t>
            </a:r>
          </a:p>
          <a:p>
            <a:pPr algn="ctr"/>
            <a:r>
              <a:rPr lang="en-GB" dirty="0" smtClean="0"/>
              <a:t>4153 page likes</a:t>
            </a:r>
          </a:p>
          <a:p>
            <a:pPr algn="ctr"/>
            <a:r>
              <a:rPr lang="en-GB" dirty="0" smtClean="0"/>
              <a:t>94.2% women</a:t>
            </a:r>
          </a:p>
          <a:p>
            <a:pPr algn="ctr"/>
            <a:r>
              <a:rPr lang="en-GB" dirty="0" smtClean="0"/>
              <a:t>5.8% men</a:t>
            </a:r>
          </a:p>
          <a:p>
            <a:pPr algn="ctr"/>
            <a:r>
              <a:rPr lang="en-GB" dirty="0" smtClean="0"/>
              <a:t>UK 98.3%</a:t>
            </a:r>
          </a:p>
          <a:p>
            <a:pPr algn="ctr"/>
            <a:r>
              <a:rPr lang="en-GB" dirty="0" smtClean="0"/>
              <a:t>USA 0.3%</a:t>
            </a:r>
          </a:p>
          <a:p>
            <a:pPr algn="ctr"/>
            <a:r>
              <a:rPr lang="en-GB" dirty="0" smtClean="0"/>
              <a:t>Australia 0.1%</a:t>
            </a:r>
          </a:p>
          <a:p>
            <a:pPr algn="ctr"/>
            <a:r>
              <a:rPr lang="en-GB" dirty="0" smtClean="0"/>
              <a:t>Canada 0.1%</a:t>
            </a:r>
          </a:p>
          <a:p>
            <a:pPr algn="ctr"/>
            <a:r>
              <a:rPr lang="en-GB" dirty="0" smtClean="0"/>
              <a:t>Biggest following across footprint! (thankyou screeners)</a:t>
            </a:r>
          </a:p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493295"/>
            <a:ext cx="1588168" cy="986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 descr="C:\Users\j.gill1\Pictures\facebook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5052"/>
            <a:ext cx="1588168" cy="1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105" y="109905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           </a:t>
            </a:r>
            <a:endParaRPr lang="en-GB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Virtual weaning sessions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All EYPs involved in the delivery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Over whelming positive service user feedback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100s of mothers invited and usually well attended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sessions run fortnightly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Virtual presentations into schools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Delivery in to special schools to support hygiene and covid anxiety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ERN Lynsey Robson delivered to hundreds of children in multiple schools and many classes simultaneously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Band 5 delivery in to schools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021" y="1467853"/>
            <a:ext cx="1085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46263" y="1174750"/>
          <a:ext cx="8498106" cy="4508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27"/>
                <a:gridCol w="1695569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  <a:gridCol w="270210"/>
              </a:tblGrid>
              <a:tr h="1689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Start Date →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01/09/2020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5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Tue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Wed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Thu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Fri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Sat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Sun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Mon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Tue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Wed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Thu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Fri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Sat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Sun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Mon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Tue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Wed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Thu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Fri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Sat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Sun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Mon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3517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13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14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15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16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17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18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19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20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21</a:t>
                      </a:r>
                      <a:endParaRPr lang="en-GB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General Message received on Facebook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general message Documented and actioned on Systmone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clinic attendance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clinic documented and actioned on systemone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clinic required referral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emotional health clinic attendance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emotional health  clinic documented and actioned on systemone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emotional health clinic required refferal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school nurse clinic attendance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virtual school nurse clinic documented on systemone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24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school nurse clinic required referral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 of invites to live weaning session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 of attendies to live weaning session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no of attendees at the breast feeding café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infant feeding virtual clinic attendees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infant feeding virtual clinic documented on systmone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infant feeding clinic required referral 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8113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Daily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3517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  <a:tr h="13517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59" marR="6759" marT="67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What does the future hold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Benchmarking attendance at virtual attendance across the foot 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Mobile app to engage service users and gather feedback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Licensed version of MST with added functionality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Gateshead chairs the SDM group and feeds back to the DID group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Any </a:t>
            </a:r>
            <a:r>
              <a:rPr lang="en-GB" dirty="0" smtClean="0"/>
              <a:t>ideas ?</a:t>
            </a:r>
          </a:p>
          <a:p>
            <a:pPr marL="0" indent="0" algn="ctr">
              <a:buNone/>
            </a:pPr>
            <a:r>
              <a:rPr lang="en-GB" sz="6600" dirty="0" smtClean="0"/>
              <a:t>THANK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516</Words>
  <Application>Microsoft Office PowerPoint</Application>
  <PresentationFormat>Custom</PresentationFormat>
  <Paragraphs>513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Gateshead 0-19 Growing Healthy Virtual offer during covid 19</vt:lpstr>
      <vt:lpstr>PowerPoint Presentation</vt:lpstr>
      <vt:lpstr>PowerPoint Presentation</vt:lpstr>
      <vt:lpstr>    </vt:lpstr>
      <vt:lpstr>           </vt:lpstr>
      <vt:lpstr>PowerPoint Presentation</vt:lpstr>
      <vt:lpstr>PowerPoint Presentation</vt:lpstr>
      <vt:lpstr>What does the future hold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Parent Pathway</dc:title>
  <dc:creator>User</dc:creator>
  <cp:lastModifiedBy>Gill Joanne  [RCD]</cp:lastModifiedBy>
  <cp:revision>80</cp:revision>
  <dcterms:created xsi:type="dcterms:W3CDTF">2018-12-03T14:43:51Z</dcterms:created>
  <dcterms:modified xsi:type="dcterms:W3CDTF">2020-12-08T21:11:27Z</dcterms:modified>
</cp:coreProperties>
</file>